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28C205-62EA-4FFB-A60B-74B1AF64A0F0}" v="157" dt="2023-07-31T22:07:02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solt Horváth" userId="bc100ae514b24513" providerId="LiveId" clId="{3A28C205-62EA-4FFB-A60B-74B1AF64A0F0}"/>
    <pc:docChg chg="undo custSel addSld delSld modSld">
      <pc:chgData name="Zsolt Horváth" userId="bc100ae514b24513" providerId="LiveId" clId="{3A28C205-62EA-4FFB-A60B-74B1AF64A0F0}" dt="2023-07-31T22:14:41.204" v="1086" actId="404"/>
      <pc:docMkLst>
        <pc:docMk/>
      </pc:docMkLst>
      <pc:sldChg chg="addSp delSp modSp mod">
        <pc:chgData name="Zsolt Horváth" userId="bc100ae514b24513" providerId="LiveId" clId="{3A28C205-62EA-4FFB-A60B-74B1AF64A0F0}" dt="2023-07-31T22:14:41.204" v="1086" actId="404"/>
        <pc:sldMkLst>
          <pc:docMk/>
          <pc:sldMk cId="109857222" sldId="256"/>
        </pc:sldMkLst>
        <pc:spChg chg="del">
          <ac:chgData name="Zsolt Horváth" userId="bc100ae514b24513" providerId="LiveId" clId="{3A28C205-62EA-4FFB-A60B-74B1AF64A0F0}" dt="2023-07-31T19:16:42.146" v="1" actId="478"/>
          <ac:spMkLst>
            <pc:docMk/>
            <pc:sldMk cId="109857222" sldId="256"/>
            <ac:spMk id="2" creationId="{00000000-0000-0000-0000-000000000000}"/>
          </ac:spMkLst>
        </pc:spChg>
        <pc:spChg chg="add mod">
          <ac:chgData name="Zsolt Horváth" userId="bc100ae514b24513" providerId="LiveId" clId="{3A28C205-62EA-4FFB-A60B-74B1AF64A0F0}" dt="2023-07-31T22:06:54.596" v="370" actId="14100"/>
          <ac:spMkLst>
            <pc:docMk/>
            <pc:sldMk cId="109857222" sldId="256"/>
            <ac:spMk id="2" creationId="{E18AFDFC-171A-9830-0D90-AA1E9D910B9A}"/>
          </ac:spMkLst>
        </pc:spChg>
        <pc:spChg chg="del mod">
          <ac:chgData name="Zsolt Horváth" userId="bc100ae514b24513" providerId="LiveId" clId="{3A28C205-62EA-4FFB-A60B-74B1AF64A0F0}" dt="2023-07-31T19:16:48.836" v="3" actId="478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Zsolt Horváth" userId="bc100ae514b24513" providerId="LiveId" clId="{3A28C205-62EA-4FFB-A60B-74B1AF64A0F0}" dt="2023-07-31T22:14:41.204" v="1086" actId="404"/>
          <ac:spMkLst>
            <pc:docMk/>
            <pc:sldMk cId="109857222" sldId="256"/>
            <ac:spMk id="3" creationId="{141D5F28-B756-722E-83F7-A54E27B6206A}"/>
          </ac:spMkLst>
        </pc:spChg>
        <pc:spChg chg="add mod">
          <ac:chgData name="Zsolt Horváth" userId="bc100ae514b24513" providerId="LiveId" clId="{3A28C205-62EA-4FFB-A60B-74B1AF64A0F0}" dt="2023-07-31T22:06:14.810" v="361" actId="403"/>
          <ac:spMkLst>
            <pc:docMk/>
            <pc:sldMk cId="109857222" sldId="256"/>
            <ac:spMk id="6" creationId="{B0174878-D563-B013-7E3E-DE9A515CE6D5}"/>
          </ac:spMkLst>
        </pc:spChg>
        <pc:spChg chg="add mod">
          <ac:chgData name="Zsolt Horváth" userId="bc100ae514b24513" providerId="LiveId" clId="{3A28C205-62EA-4FFB-A60B-74B1AF64A0F0}" dt="2023-07-31T22:06:18.449" v="362" actId="14100"/>
          <ac:spMkLst>
            <pc:docMk/>
            <pc:sldMk cId="109857222" sldId="256"/>
            <ac:spMk id="8" creationId="{F04AEA05-4543-9677-DBB8-166D0372065F}"/>
          </ac:spMkLst>
        </pc:spChg>
        <pc:spChg chg="add mod">
          <ac:chgData name="Zsolt Horváth" userId="bc100ae514b24513" providerId="LiveId" clId="{3A28C205-62EA-4FFB-A60B-74B1AF64A0F0}" dt="2023-07-31T19:27:47.037" v="184" actId="207"/>
          <ac:spMkLst>
            <pc:docMk/>
            <pc:sldMk cId="109857222" sldId="256"/>
            <ac:spMk id="10" creationId="{C93170E6-C0B7-6245-4BA7-42514A507225}"/>
          </ac:spMkLst>
        </pc:spChg>
        <pc:picChg chg="del">
          <ac:chgData name="Zsolt Horváth" userId="bc100ae514b24513" providerId="LiveId" clId="{3A28C205-62EA-4FFB-A60B-74B1AF64A0F0}" dt="2023-07-31T19:16:51.419" v="4" actId="478"/>
          <ac:picMkLst>
            <pc:docMk/>
            <pc:sldMk cId="109857222" sldId="256"/>
            <ac:picMk id="4" creationId="{890EB97B-EF13-C73B-2BE4-8D2CCAD7DAAC}"/>
          </ac:picMkLst>
        </pc:picChg>
        <pc:picChg chg="add del mod">
          <ac:chgData name="Zsolt Horváth" userId="bc100ae514b24513" providerId="LiveId" clId="{3A28C205-62EA-4FFB-A60B-74B1AF64A0F0}" dt="2023-07-31T19:27:16.160" v="178"/>
          <ac:picMkLst>
            <pc:docMk/>
            <pc:sldMk cId="109857222" sldId="256"/>
            <ac:picMk id="11" creationId="{7E198465-A9F7-F2EC-9E16-66F8D70A3E79}"/>
          </ac:picMkLst>
        </pc:picChg>
        <pc:picChg chg="add mod">
          <ac:chgData name="Zsolt Horváth" userId="bc100ae514b24513" providerId="LiveId" clId="{3A28C205-62EA-4FFB-A60B-74B1AF64A0F0}" dt="2023-07-31T19:27:25.200" v="180" actId="1076"/>
          <ac:picMkLst>
            <pc:docMk/>
            <pc:sldMk cId="109857222" sldId="256"/>
            <ac:picMk id="1026" creationId="{8B1A3700-26A3-6E84-3AC4-C73776105D74}"/>
          </ac:picMkLst>
        </pc:picChg>
      </pc:sldChg>
      <pc:sldChg chg="addSp delSp modSp new mod">
        <pc:chgData name="Zsolt Horváth" userId="bc100ae514b24513" providerId="LiveId" clId="{3A28C205-62EA-4FFB-A60B-74B1AF64A0F0}" dt="2023-07-31T21:54:17.863" v="318" actId="20577"/>
        <pc:sldMkLst>
          <pc:docMk/>
          <pc:sldMk cId="16620434" sldId="257"/>
        </pc:sldMkLst>
        <pc:spChg chg="del">
          <ac:chgData name="Zsolt Horváth" userId="bc100ae514b24513" providerId="LiveId" clId="{3A28C205-62EA-4FFB-A60B-74B1AF64A0F0}" dt="2023-07-31T19:27:57.056" v="186" actId="478"/>
          <ac:spMkLst>
            <pc:docMk/>
            <pc:sldMk cId="16620434" sldId="257"/>
            <ac:spMk id="2" creationId="{31CDC4FF-AC93-B609-13C6-5E99A9049697}"/>
          </ac:spMkLst>
        </pc:spChg>
        <pc:spChg chg="del">
          <ac:chgData name="Zsolt Horváth" userId="bc100ae514b24513" providerId="LiveId" clId="{3A28C205-62EA-4FFB-A60B-74B1AF64A0F0}" dt="2023-07-31T19:28:00.050" v="187" actId="478"/>
          <ac:spMkLst>
            <pc:docMk/>
            <pc:sldMk cId="16620434" sldId="257"/>
            <ac:spMk id="3" creationId="{2594AA4F-DBF8-EE9D-2D20-2F9B00CF9323}"/>
          </ac:spMkLst>
        </pc:spChg>
        <pc:graphicFrameChg chg="add mod">
          <ac:chgData name="Zsolt Horváth" userId="bc100ae514b24513" providerId="LiveId" clId="{3A28C205-62EA-4FFB-A60B-74B1AF64A0F0}" dt="2023-07-31T21:54:17.863" v="318" actId="20577"/>
          <ac:graphicFrameMkLst>
            <pc:docMk/>
            <pc:sldMk cId="16620434" sldId="257"/>
            <ac:graphicFrameMk id="4" creationId="{568B95EC-F6FE-905E-6E08-CA50D97DC19D}"/>
          </ac:graphicFrameMkLst>
        </pc:graphicFrameChg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3380397047" sldId="257"/>
        </pc:sldMkLst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1775565357" sldId="258"/>
        </pc:sldMkLst>
      </pc:sldChg>
      <pc:sldChg chg="addSp delSp modSp new mod">
        <pc:chgData name="Zsolt Horváth" userId="bc100ae514b24513" providerId="LiveId" clId="{3A28C205-62EA-4FFB-A60B-74B1AF64A0F0}" dt="2023-07-31T21:54:28.339" v="319" actId="14100"/>
        <pc:sldMkLst>
          <pc:docMk/>
          <pc:sldMk cId="3511253948" sldId="258"/>
        </pc:sldMkLst>
        <pc:spChg chg="del">
          <ac:chgData name="Zsolt Horváth" userId="bc100ae514b24513" providerId="LiveId" clId="{3A28C205-62EA-4FFB-A60B-74B1AF64A0F0}" dt="2023-07-31T19:32:49.776" v="209" actId="478"/>
          <ac:spMkLst>
            <pc:docMk/>
            <pc:sldMk cId="3511253948" sldId="258"/>
            <ac:spMk id="2" creationId="{E49FA97D-0A76-F6B4-C95E-1DC75736DFE8}"/>
          </ac:spMkLst>
        </pc:spChg>
        <pc:spChg chg="del">
          <ac:chgData name="Zsolt Horváth" userId="bc100ae514b24513" providerId="LiveId" clId="{3A28C205-62EA-4FFB-A60B-74B1AF64A0F0}" dt="2023-07-31T19:32:51.062" v="210" actId="478"/>
          <ac:spMkLst>
            <pc:docMk/>
            <pc:sldMk cId="3511253948" sldId="258"/>
            <ac:spMk id="3" creationId="{A068B2B9-6247-DDF8-8E4D-13DAB70A536F}"/>
          </ac:spMkLst>
        </pc:spChg>
        <pc:graphicFrameChg chg="add mod">
          <ac:chgData name="Zsolt Horváth" userId="bc100ae514b24513" providerId="LiveId" clId="{3A28C205-62EA-4FFB-A60B-74B1AF64A0F0}" dt="2023-07-31T21:54:28.339" v="319" actId="14100"/>
          <ac:graphicFrameMkLst>
            <pc:docMk/>
            <pc:sldMk cId="3511253948" sldId="258"/>
            <ac:graphicFrameMk id="4" creationId="{16A5D90D-3B32-0152-9007-3B51CBF01EBF}"/>
          </ac:graphicFrameMkLst>
        </pc:graphicFrameChg>
      </pc:sldChg>
      <pc:sldChg chg="addSp delSp modSp new mod">
        <pc:chgData name="Zsolt Horváth" userId="bc100ae514b24513" providerId="LiveId" clId="{3A28C205-62EA-4FFB-A60B-74B1AF64A0F0}" dt="2023-07-31T22:04:37.600" v="357"/>
        <pc:sldMkLst>
          <pc:docMk/>
          <pc:sldMk cId="2173264990" sldId="259"/>
        </pc:sldMkLst>
        <pc:spChg chg="del">
          <ac:chgData name="Zsolt Horváth" userId="bc100ae514b24513" providerId="LiveId" clId="{3A28C205-62EA-4FFB-A60B-74B1AF64A0F0}" dt="2023-07-31T19:35:38.374" v="244" actId="478"/>
          <ac:spMkLst>
            <pc:docMk/>
            <pc:sldMk cId="2173264990" sldId="259"/>
            <ac:spMk id="2" creationId="{6C825D8D-207D-7D76-C2CB-C3DD413E5DA7}"/>
          </ac:spMkLst>
        </pc:spChg>
        <pc:spChg chg="del">
          <ac:chgData name="Zsolt Horváth" userId="bc100ae514b24513" providerId="LiveId" clId="{3A28C205-62EA-4FFB-A60B-74B1AF64A0F0}" dt="2023-07-31T19:35:40.338" v="245" actId="478"/>
          <ac:spMkLst>
            <pc:docMk/>
            <pc:sldMk cId="2173264990" sldId="259"/>
            <ac:spMk id="3" creationId="{2F9F269F-0AAF-9622-F1D8-AD6C90E1C9BD}"/>
          </ac:spMkLst>
        </pc:spChg>
        <pc:graphicFrameChg chg="add mod">
          <ac:chgData name="Zsolt Horváth" userId="bc100ae514b24513" providerId="LiveId" clId="{3A28C205-62EA-4FFB-A60B-74B1AF64A0F0}" dt="2023-07-31T22:04:26.626" v="355"/>
          <ac:graphicFrameMkLst>
            <pc:docMk/>
            <pc:sldMk cId="2173264990" sldId="259"/>
            <ac:graphicFrameMk id="2" creationId="{58782590-867B-0A91-C547-1EAF435CBF8B}"/>
          </ac:graphicFrameMkLst>
        </pc:graphicFrameChg>
        <pc:graphicFrameChg chg="add mod">
          <ac:chgData name="Zsolt Horváth" userId="bc100ae514b24513" providerId="LiveId" clId="{3A28C205-62EA-4FFB-A60B-74B1AF64A0F0}" dt="2023-07-31T22:04:37.600" v="357"/>
          <ac:graphicFrameMkLst>
            <pc:docMk/>
            <pc:sldMk cId="2173264990" sldId="259"/>
            <ac:graphicFrameMk id="3" creationId="{58782590-867B-0A91-C547-1EAF435CBF8B}"/>
          </ac:graphicFrameMkLst>
        </pc:graphicFrameChg>
        <pc:graphicFrameChg chg="add mod">
          <ac:chgData name="Zsolt Horváth" userId="bc100ae514b24513" providerId="LiveId" clId="{3A28C205-62EA-4FFB-A60B-74B1AF64A0F0}" dt="2023-07-31T21:55:47.864" v="330" actId="20577"/>
          <ac:graphicFrameMkLst>
            <pc:docMk/>
            <pc:sldMk cId="2173264990" sldId="259"/>
            <ac:graphicFrameMk id="4" creationId="{58782590-867B-0A91-C547-1EAF435CBF8B}"/>
          </ac:graphicFrameMkLst>
        </pc:graphicFrameChg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2555630576" sldId="259"/>
        </pc:sldMkLst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1531789749" sldId="260"/>
        </pc:sldMkLst>
      </pc:sldChg>
      <pc:sldChg chg="addSp delSp modSp new mod">
        <pc:chgData name="Zsolt Horváth" userId="bc100ae514b24513" providerId="LiveId" clId="{3A28C205-62EA-4FFB-A60B-74B1AF64A0F0}" dt="2023-07-31T21:56:18.746" v="353" actId="20577"/>
        <pc:sldMkLst>
          <pc:docMk/>
          <pc:sldMk cId="3313887057" sldId="260"/>
        </pc:sldMkLst>
        <pc:spChg chg="del">
          <ac:chgData name="Zsolt Horváth" userId="bc100ae514b24513" providerId="LiveId" clId="{3A28C205-62EA-4FFB-A60B-74B1AF64A0F0}" dt="2023-07-31T19:36:52.739" v="263" actId="478"/>
          <ac:spMkLst>
            <pc:docMk/>
            <pc:sldMk cId="3313887057" sldId="260"/>
            <ac:spMk id="2" creationId="{EAE42A58-6C3C-155A-7967-B2FCFD05A9D5}"/>
          </ac:spMkLst>
        </pc:spChg>
        <pc:spChg chg="del">
          <ac:chgData name="Zsolt Horváth" userId="bc100ae514b24513" providerId="LiveId" clId="{3A28C205-62EA-4FFB-A60B-74B1AF64A0F0}" dt="2023-07-31T19:36:54.071" v="264" actId="478"/>
          <ac:spMkLst>
            <pc:docMk/>
            <pc:sldMk cId="3313887057" sldId="260"/>
            <ac:spMk id="3" creationId="{13C60D27-9E7E-4DA3-2F66-028FD46641F1}"/>
          </ac:spMkLst>
        </pc:spChg>
        <pc:graphicFrameChg chg="add mod">
          <ac:chgData name="Zsolt Horváth" userId="bc100ae514b24513" providerId="LiveId" clId="{3A28C205-62EA-4FFB-A60B-74B1AF64A0F0}" dt="2023-07-31T21:56:18.746" v="353" actId="20577"/>
          <ac:graphicFrameMkLst>
            <pc:docMk/>
            <pc:sldMk cId="3313887057" sldId="260"/>
            <ac:graphicFrameMk id="4" creationId="{F9AE3D01-519C-B337-FFF9-54E90D28F04E}"/>
          </ac:graphicFrameMkLst>
        </pc:graphicFrameChg>
      </pc:sldChg>
      <pc:sldChg chg="addSp delSp modSp new mod">
        <pc:chgData name="Zsolt Horváth" userId="bc100ae514b24513" providerId="LiveId" clId="{3A28C205-62EA-4FFB-A60B-74B1AF64A0F0}" dt="2023-07-31T19:38:51.716" v="292"/>
        <pc:sldMkLst>
          <pc:docMk/>
          <pc:sldMk cId="1872640538" sldId="261"/>
        </pc:sldMkLst>
        <pc:spChg chg="del">
          <ac:chgData name="Zsolt Horváth" userId="bc100ae514b24513" providerId="LiveId" clId="{3A28C205-62EA-4FFB-A60B-74B1AF64A0F0}" dt="2023-07-31T19:38:05.835" v="281" actId="478"/>
          <ac:spMkLst>
            <pc:docMk/>
            <pc:sldMk cId="1872640538" sldId="261"/>
            <ac:spMk id="2" creationId="{A4BA7C21-1881-86FB-1310-F6F354485CE9}"/>
          </ac:spMkLst>
        </pc:spChg>
        <pc:spChg chg="del">
          <ac:chgData name="Zsolt Horváth" userId="bc100ae514b24513" providerId="LiveId" clId="{3A28C205-62EA-4FFB-A60B-74B1AF64A0F0}" dt="2023-07-31T19:38:07.202" v="282" actId="478"/>
          <ac:spMkLst>
            <pc:docMk/>
            <pc:sldMk cId="1872640538" sldId="261"/>
            <ac:spMk id="3" creationId="{8AA12302-B50E-E800-1B97-4C98C370E1A1}"/>
          </ac:spMkLst>
        </pc:spChg>
        <pc:graphicFrameChg chg="add mod">
          <ac:chgData name="Zsolt Horváth" userId="bc100ae514b24513" providerId="LiveId" clId="{3A28C205-62EA-4FFB-A60B-74B1AF64A0F0}" dt="2023-07-31T19:38:51.716" v="292"/>
          <ac:graphicFrameMkLst>
            <pc:docMk/>
            <pc:sldMk cId="1872640538" sldId="261"/>
            <ac:graphicFrameMk id="4" creationId="{44BCF4A5-91E1-A1B4-C44F-E26FB7FC0507}"/>
          </ac:graphicFrameMkLst>
        </pc:graphicFrameChg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4218514592" sldId="261"/>
        </pc:sldMkLst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2739675784" sldId="262"/>
        </pc:sldMkLst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3323409146" sldId="263"/>
        </pc:sldMkLst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2204891512" sldId="264"/>
        </pc:sldMkLst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2780814157" sldId="265"/>
        </pc:sldMkLst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2166935867" sldId="266"/>
        </pc:sldMkLst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2728290143" sldId="267"/>
        </pc:sldMkLst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1538885145" sldId="269"/>
        </pc:sldMkLst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4088371828" sldId="270"/>
        </pc:sldMkLst>
      </pc:sldChg>
      <pc:sldChg chg="del">
        <pc:chgData name="Zsolt Horváth" userId="bc100ae514b24513" providerId="LiveId" clId="{3A28C205-62EA-4FFB-A60B-74B1AF64A0F0}" dt="2023-07-31T19:16:33.612" v="0" actId="47"/>
        <pc:sldMkLst>
          <pc:docMk/>
          <pc:sldMk cId="1367759001" sldId="27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c100ae514b24513/Erasmus%5eM/Erasmus%20X&#225;ntus%20VI/Projekt%20statisztikai%20kir&#233;t&#233;kel&#233;s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c100ae514b24513/Erasmus%5eM/Erasmus%20X&#225;ntus%20VI/Projekt%20statisztikai%20kir&#233;t&#233;kel&#233;s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c100ae514b24513/Erasmus%5eM/Erasmus%20X&#225;ntus%20VI/Projekt%20statisztikai%20kir&#233;t&#233;kel&#233;se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c100ae514b24513/Erasmus%5eM/Erasmus%20X&#225;ntus%20VI/Projekt%20statisztikai%20kir&#233;t&#233;kel&#233;s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c100ae514b24513/Erasmus%5eM/Erasmus%20X&#225;ntus%20VI/Projekt%20statisztikai%20kir&#233;t&#233;kel&#233;s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94512173858005"/>
          <c:y val="4.9823035769548045E-2"/>
          <c:w val="0.56869663321885566"/>
          <c:h val="0.87068230512594802"/>
        </c:manualLayout>
      </c:layout>
      <c:radarChart>
        <c:radarStyle val="marker"/>
        <c:varyColors val="0"/>
        <c:ser>
          <c:idx val="0"/>
          <c:order val="0"/>
          <c:tx>
            <c:strRef>
              <c:f>'[Projekt statisztikai kirétékelése.xlsx]Munka1'!$B$1</c:f>
              <c:strCache>
                <c:ptCount val="1"/>
                <c:pt idx="0">
                  <c:v>Matematikai kompetenciák</c:v>
                </c:pt>
              </c:strCache>
            </c:strRef>
          </c:tx>
          <c:spPr>
            <a:ln w="635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kirétékelése.xlsx]Munka1'!$A$2:$A$6</c:f>
              <c:strCache>
                <c:ptCount val="5"/>
                <c:pt idx="0">
                  <c:v>Teljesen egyetértek</c:v>
                </c:pt>
                <c:pt idx="1">
                  <c:v>Egyetértek</c:v>
                </c:pt>
                <c:pt idx="2">
                  <c:v>Nem tudom eldönteni</c:v>
                </c:pt>
                <c:pt idx="3">
                  <c:v>Nem értek egyet</c:v>
                </c:pt>
                <c:pt idx="4">
                  <c:v>Egyáltalán nem értek egyet</c:v>
                </c:pt>
              </c:strCache>
            </c:strRef>
          </c:cat>
          <c:val>
            <c:numRef>
              <c:f>'[Projekt statisztikai kirétékelése.xlsx]Munka1'!$B$2:$B$6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D2-4762-8D3E-02FD08120BE7}"/>
            </c:ext>
          </c:extLst>
        </c:ser>
        <c:ser>
          <c:idx val="1"/>
          <c:order val="1"/>
          <c:tx>
            <c:strRef>
              <c:f>'[Projekt statisztikai kirétékelése.xlsx]Munka1'!$C$1</c:f>
              <c:strCache>
                <c:ptCount val="1"/>
                <c:pt idx="0">
                  <c:v>Tudományos és műszaki kompetenciák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kirétékelése.xlsx]Munka1'!$A$2:$A$6</c:f>
              <c:strCache>
                <c:ptCount val="5"/>
                <c:pt idx="0">
                  <c:v>Teljesen egyetértek</c:v>
                </c:pt>
                <c:pt idx="1">
                  <c:v>Egyetértek</c:v>
                </c:pt>
                <c:pt idx="2">
                  <c:v>Nem tudom eldönteni</c:v>
                </c:pt>
                <c:pt idx="3">
                  <c:v>Nem értek egyet</c:v>
                </c:pt>
                <c:pt idx="4">
                  <c:v>Egyáltalán nem értek egyet</c:v>
                </c:pt>
              </c:strCache>
            </c:strRef>
          </c:cat>
          <c:val>
            <c:numRef>
              <c:f>'[Projekt statisztikai kirétékelése.xlsx]Munka1'!$C$2:$C$6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D2-4762-8D3E-02FD08120BE7}"/>
            </c:ext>
          </c:extLst>
        </c:ser>
        <c:ser>
          <c:idx val="2"/>
          <c:order val="2"/>
          <c:tx>
            <c:strRef>
              <c:f>'[Projekt statisztikai kirétékelése.xlsx]Munka1'!$D$1</c:f>
              <c:strCache>
                <c:ptCount val="1"/>
                <c:pt idx="0">
                  <c:v>Digitális kompetenciák</c:v>
                </c:pt>
              </c:strCache>
            </c:strRef>
          </c:tx>
          <c:spPr>
            <a:ln w="6350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kirétékelése.xlsx]Munka1'!$A$2:$A$6</c:f>
              <c:strCache>
                <c:ptCount val="5"/>
                <c:pt idx="0">
                  <c:v>Teljesen egyetértek</c:v>
                </c:pt>
                <c:pt idx="1">
                  <c:v>Egyetértek</c:v>
                </c:pt>
                <c:pt idx="2">
                  <c:v>Nem tudom eldönteni</c:v>
                </c:pt>
                <c:pt idx="3">
                  <c:v>Nem értek egyet</c:v>
                </c:pt>
                <c:pt idx="4">
                  <c:v>Egyáltalán nem értek egyet</c:v>
                </c:pt>
              </c:strCache>
            </c:strRef>
          </c:cat>
          <c:val>
            <c:numRef>
              <c:f>'[Projekt statisztikai kirétékelése.xlsx]Munka1'!$D$2:$D$6</c:f>
              <c:numCache>
                <c:formatCode>General</c:formatCode>
                <c:ptCount val="5"/>
                <c:pt idx="0">
                  <c:v>11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D2-4762-8D3E-02FD08120BE7}"/>
            </c:ext>
          </c:extLst>
        </c:ser>
        <c:ser>
          <c:idx val="3"/>
          <c:order val="3"/>
          <c:tx>
            <c:strRef>
              <c:f>'[Projekt statisztikai kirétékelése.xlsx]Munka1'!$E$1</c:f>
              <c:strCache>
                <c:ptCount val="1"/>
                <c:pt idx="0">
                  <c:v>Tanulás tanulása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kirétékelése.xlsx]Munka1'!$A$2:$A$6</c:f>
              <c:strCache>
                <c:ptCount val="5"/>
                <c:pt idx="0">
                  <c:v>Teljesen egyetértek</c:v>
                </c:pt>
                <c:pt idx="1">
                  <c:v>Egyetértek</c:v>
                </c:pt>
                <c:pt idx="2">
                  <c:v>Nem tudom eldönteni</c:v>
                </c:pt>
                <c:pt idx="3">
                  <c:v>Nem értek egyet</c:v>
                </c:pt>
                <c:pt idx="4">
                  <c:v>Egyáltalán nem értek egyet</c:v>
                </c:pt>
              </c:strCache>
            </c:strRef>
          </c:cat>
          <c:val>
            <c:numRef>
              <c:f>'[Projekt statisztikai kirétékelése.xlsx]Munka1'!$E$2:$E$6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D2-4762-8D3E-02FD08120BE7}"/>
            </c:ext>
          </c:extLst>
        </c:ser>
        <c:ser>
          <c:idx val="4"/>
          <c:order val="4"/>
          <c:tx>
            <c:strRef>
              <c:f>'[Projekt statisztikai kirétékelése.xlsx]Munka1'!$F$1</c:f>
              <c:strCache>
                <c:ptCount val="1"/>
                <c:pt idx="0">
                  <c:v>Szociális és állampolgári kompetenciák</c:v>
                </c:pt>
              </c:strCache>
            </c:strRef>
          </c:tx>
          <c:spPr>
            <a:ln w="63500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kirétékelése.xlsx]Munka1'!$A$2:$A$6</c:f>
              <c:strCache>
                <c:ptCount val="5"/>
                <c:pt idx="0">
                  <c:v>Teljesen egyetértek</c:v>
                </c:pt>
                <c:pt idx="1">
                  <c:v>Egyetértek</c:v>
                </c:pt>
                <c:pt idx="2">
                  <c:v>Nem tudom eldönteni</c:v>
                </c:pt>
                <c:pt idx="3">
                  <c:v>Nem értek egyet</c:v>
                </c:pt>
                <c:pt idx="4">
                  <c:v>Egyáltalán nem értek egyet</c:v>
                </c:pt>
              </c:strCache>
            </c:strRef>
          </c:cat>
          <c:val>
            <c:numRef>
              <c:f>'[Projekt statisztikai kirétékelése.xlsx]Munka1'!$F$2:$F$6</c:f>
              <c:numCache>
                <c:formatCode>General</c:formatCode>
                <c:ptCount val="5"/>
                <c:pt idx="0">
                  <c:v>7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D2-4762-8D3E-02FD08120BE7}"/>
            </c:ext>
          </c:extLst>
        </c:ser>
        <c:ser>
          <c:idx val="5"/>
          <c:order val="5"/>
          <c:tx>
            <c:strRef>
              <c:f>'[Projekt statisztikai kirétékelése.xlsx]Munka1'!$G$1</c:f>
              <c:strCache>
                <c:ptCount val="1"/>
                <c:pt idx="0">
                  <c:v>Kezdeményezőkészség és vállalkozói készségek</c:v>
                </c:pt>
              </c:strCache>
            </c:strRef>
          </c:tx>
          <c:spPr>
            <a:ln w="635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kirétékelése.xlsx]Munka1'!$A$2:$A$6</c:f>
              <c:strCache>
                <c:ptCount val="5"/>
                <c:pt idx="0">
                  <c:v>Teljesen egyetértek</c:v>
                </c:pt>
                <c:pt idx="1">
                  <c:v>Egyetértek</c:v>
                </c:pt>
                <c:pt idx="2">
                  <c:v>Nem tudom eldönteni</c:v>
                </c:pt>
                <c:pt idx="3">
                  <c:v>Nem értek egyet</c:v>
                </c:pt>
                <c:pt idx="4">
                  <c:v>Egyáltalán nem értek egyet</c:v>
                </c:pt>
              </c:strCache>
            </c:strRef>
          </c:cat>
          <c:val>
            <c:numRef>
              <c:f>'[Projekt statisztikai kirétékelése.xlsx]Munka1'!$G$2:$G$6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D2-4762-8D3E-02FD08120BE7}"/>
            </c:ext>
          </c:extLst>
        </c:ser>
        <c:ser>
          <c:idx val="6"/>
          <c:order val="6"/>
          <c:tx>
            <c:strRef>
              <c:f>'[Projekt statisztikai kirétékelése.xlsx]Munka1'!$H$1</c:f>
              <c:strCache>
                <c:ptCount val="1"/>
                <c:pt idx="0">
                  <c:v>Kulturális tudatosság és kifejezőkészség</c:v>
                </c:pt>
              </c:strCache>
            </c:strRef>
          </c:tx>
          <c:spPr>
            <a:ln w="635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kirétékelése.xlsx]Munka1'!$A$2:$A$6</c:f>
              <c:strCache>
                <c:ptCount val="5"/>
                <c:pt idx="0">
                  <c:v>Teljesen egyetértek</c:v>
                </c:pt>
                <c:pt idx="1">
                  <c:v>Egyetértek</c:v>
                </c:pt>
                <c:pt idx="2">
                  <c:v>Nem tudom eldönteni</c:v>
                </c:pt>
                <c:pt idx="3">
                  <c:v>Nem értek egyet</c:v>
                </c:pt>
                <c:pt idx="4">
                  <c:v>Egyáltalán nem értek egyet</c:v>
                </c:pt>
              </c:strCache>
            </c:strRef>
          </c:cat>
          <c:val>
            <c:numRef>
              <c:f>'[Projekt statisztikai kirétékelése.xlsx]Munka1'!$H$2:$H$6</c:f>
              <c:numCache>
                <c:formatCode>General</c:formatCode>
                <c:ptCount val="5"/>
                <c:pt idx="0">
                  <c:v>9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D2-4762-8D3E-02FD08120B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3501359"/>
        <c:axId val="1573506159"/>
      </c:radarChart>
      <c:catAx>
        <c:axId val="1573501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73506159"/>
        <c:crosses val="autoZero"/>
        <c:auto val="1"/>
        <c:lblAlgn val="ctr"/>
        <c:lblOffset val="100"/>
        <c:noMultiLvlLbl val="0"/>
      </c:catAx>
      <c:valAx>
        <c:axId val="157350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73501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1272975727196053E-2"/>
          <c:y val="0.87915958222006318"/>
          <c:w val="0.98428859145063785"/>
          <c:h val="0.10280898376490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 dirty="0">
                <a:solidFill>
                  <a:schemeClr val="tx1"/>
                </a:solidFill>
              </a:rPr>
              <a:t>A mobilitások hatására .......</a:t>
            </a:r>
          </a:p>
        </c:rich>
      </c:tx>
      <c:layout>
        <c:manualLayout>
          <c:xMode val="edge"/>
          <c:yMode val="edge"/>
          <c:x val="3.3196704901962033E-2"/>
          <c:y val="9.41754890616364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7612623031496064"/>
          <c:y val="7.0112423447069111E-2"/>
          <c:w val="0.51271836977547469"/>
          <c:h val="0.83095755132522953"/>
        </c:manualLayout>
      </c:layout>
      <c:radarChart>
        <c:radarStyle val="marker"/>
        <c:varyColors val="0"/>
        <c:ser>
          <c:idx val="0"/>
          <c:order val="0"/>
          <c:tx>
            <c:strRef>
              <c:f>'[Projekt statisztikai kirétékelése.xlsx]Munka2'!$A$2</c:f>
              <c:strCache>
                <c:ptCount val="1"/>
                <c:pt idx="0">
                  <c:v>Teljesen egyetértek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50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'[Projekt statisztikai kirétékelése.xlsx]Munka2'!$B$1:$G$1</c:f>
              <c:strCache>
                <c:ptCount val="6"/>
                <c:pt idx="0">
                  <c:v>Karrierépítési és elhelyezkedési esélyeim növekedtek</c:v>
                </c:pt>
                <c:pt idx="1">
                  <c:v>Külföldi jó gyakorlatokból tanultam</c:v>
                </c:pt>
                <c:pt idx="2">
                  <c:v>Munkámhoz szükséges új készségeket szereztem meg</c:v>
                </c:pt>
                <c:pt idx="3">
                  <c:v>Javultak a szaktárgyi ismereteim</c:v>
                </c:pt>
                <c:pt idx="4">
                  <c:v>Megosztottam ismereteimet a tanulókkal és a munkatársakkal</c:v>
                </c:pt>
                <c:pt idx="5">
                  <c:v>Új szakmai kapcsolatokat szereztem</c:v>
                </c:pt>
              </c:strCache>
            </c:strRef>
          </c:cat>
          <c:val>
            <c:numRef>
              <c:f>'[Projekt statisztikai kirétékelése.xlsx]Munka2'!$B$2:$G$2</c:f>
              <c:numCache>
                <c:formatCode>General</c:formatCode>
                <c:ptCount val="6"/>
                <c:pt idx="0">
                  <c:v>0</c:v>
                </c:pt>
                <c:pt idx="1">
                  <c:v>9</c:v>
                </c:pt>
                <c:pt idx="2">
                  <c:v>9</c:v>
                </c:pt>
                <c:pt idx="3">
                  <c:v>7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97-4BF6-AC83-75346AA73DFF}"/>
            </c:ext>
          </c:extLst>
        </c:ser>
        <c:ser>
          <c:idx val="1"/>
          <c:order val="1"/>
          <c:tx>
            <c:strRef>
              <c:f>'[Projekt statisztikai kirétékelése.xlsx]Munka2'!$A$3</c:f>
              <c:strCache>
                <c:ptCount val="1"/>
                <c:pt idx="0">
                  <c:v>Egyetértek</c:v>
                </c:pt>
              </c:strCache>
            </c:strRef>
          </c:tx>
          <c:spPr>
            <a:ln w="635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'[Projekt statisztikai kirétékelése.xlsx]Munka2'!$B$1:$G$1</c:f>
              <c:strCache>
                <c:ptCount val="6"/>
                <c:pt idx="0">
                  <c:v>Karrierépítési és elhelyezkedési esélyeim növekedtek</c:v>
                </c:pt>
                <c:pt idx="1">
                  <c:v>Külföldi jó gyakorlatokból tanultam</c:v>
                </c:pt>
                <c:pt idx="2">
                  <c:v>Munkámhoz szükséges új készségeket szereztem meg</c:v>
                </c:pt>
                <c:pt idx="3">
                  <c:v>Javultak a szaktárgyi ismereteim</c:v>
                </c:pt>
                <c:pt idx="4">
                  <c:v>Megosztottam ismereteimet a tanulókkal és a munkatársakkal</c:v>
                </c:pt>
                <c:pt idx="5">
                  <c:v>Új szakmai kapcsolatokat szereztem</c:v>
                </c:pt>
              </c:strCache>
            </c:strRef>
          </c:cat>
          <c:val>
            <c:numRef>
              <c:f>'[Projekt statisztikai kirétékelése.xlsx]Munka2'!$B$3:$G$3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97-4BF6-AC83-75346AA73DFF}"/>
            </c:ext>
          </c:extLst>
        </c:ser>
        <c:ser>
          <c:idx val="2"/>
          <c:order val="2"/>
          <c:tx>
            <c:strRef>
              <c:f>'[Projekt statisztikai kirétékelése.xlsx]Munka2'!$A$4</c:f>
              <c:strCache>
                <c:ptCount val="1"/>
                <c:pt idx="0">
                  <c:v>Nem tudom eldönteni</c:v>
                </c:pt>
              </c:strCache>
            </c:strRef>
          </c:tx>
          <c:spPr>
            <a:ln w="63500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'[Projekt statisztikai kirétékelése.xlsx]Munka2'!$B$1:$G$1</c:f>
              <c:strCache>
                <c:ptCount val="6"/>
                <c:pt idx="0">
                  <c:v>Karrierépítési és elhelyezkedési esélyeim növekedtek</c:v>
                </c:pt>
                <c:pt idx="1">
                  <c:v>Külföldi jó gyakorlatokból tanultam</c:v>
                </c:pt>
                <c:pt idx="2">
                  <c:v>Munkámhoz szükséges új készségeket szereztem meg</c:v>
                </c:pt>
                <c:pt idx="3">
                  <c:v>Javultak a szaktárgyi ismereteim</c:v>
                </c:pt>
                <c:pt idx="4">
                  <c:v>Megosztottam ismereteimet a tanulókkal és a munkatársakkal</c:v>
                </c:pt>
                <c:pt idx="5">
                  <c:v>Új szakmai kapcsolatokat szereztem</c:v>
                </c:pt>
              </c:strCache>
            </c:strRef>
          </c:cat>
          <c:val>
            <c:numRef>
              <c:f>'[Projekt statisztikai kirétékelése.xlsx]Munka2'!$B$4:$G$4</c:f>
              <c:numCache>
                <c:formatCode>General</c:formatCode>
                <c:ptCount val="6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97-4BF6-AC83-75346AA73DFF}"/>
            </c:ext>
          </c:extLst>
        </c:ser>
        <c:ser>
          <c:idx val="3"/>
          <c:order val="3"/>
          <c:tx>
            <c:strRef>
              <c:f>'[Projekt statisztikai kirétékelése.xlsx]Munka2'!$A$5</c:f>
              <c:strCache>
                <c:ptCount val="1"/>
                <c:pt idx="0">
                  <c:v>Nem értek egyet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'[Projekt statisztikai kirétékelése.xlsx]Munka2'!$B$1:$G$1</c:f>
              <c:strCache>
                <c:ptCount val="6"/>
                <c:pt idx="0">
                  <c:v>Karrierépítési és elhelyezkedési esélyeim növekedtek</c:v>
                </c:pt>
                <c:pt idx="1">
                  <c:v>Külföldi jó gyakorlatokból tanultam</c:v>
                </c:pt>
                <c:pt idx="2">
                  <c:v>Munkámhoz szükséges új készségeket szereztem meg</c:v>
                </c:pt>
                <c:pt idx="3">
                  <c:v>Javultak a szaktárgyi ismereteim</c:v>
                </c:pt>
                <c:pt idx="4">
                  <c:v>Megosztottam ismereteimet a tanulókkal és a munkatársakkal</c:v>
                </c:pt>
                <c:pt idx="5">
                  <c:v>Új szakmai kapcsolatokat szereztem</c:v>
                </c:pt>
              </c:strCache>
            </c:strRef>
          </c:cat>
          <c:val>
            <c:numRef>
              <c:f>'[Projekt statisztikai kirétékelése.xlsx]Munka2'!$B$5:$G$5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97-4BF6-AC83-75346AA73DFF}"/>
            </c:ext>
          </c:extLst>
        </c:ser>
        <c:ser>
          <c:idx val="4"/>
          <c:order val="4"/>
          <c:tx>
            <c:strRef>
              <c:f>'[Projekt statisztikai kirétékelése.xlsx]Munka2'!$A$6</c:f>
              <c:strCache>
                <c:ptCount val="1"/>
                <c:pt idx="0">
                  <c:v>Egyáltalán nem értek egyet</c:v>
                </c:pt>
              </c:strCache>
            </c:strRef>
          </c:tx>
          <c:spPr>
            <a:ln w="635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'[Projekt statisztikai kirétékelése.xlsx]Munka2'!$B$1:$G$1</c:f>
              <c:strCache>
                <c:ptCount val="6"/>
                <c:pt idx="0">
                  <c:v>Karrierépítési és elhelyezkedési esélyeim növekedtek</c:v>
                </c:pt>
                <c:pt idx="1">
                  <c:v>Külföldi jó gyakorlatokból tanultam</c:v>
                </c:pt>
                <c:pt idx="2">
                  <c:v>Munkámhoz szükséges új készségeket szereztem meg</c:v>
                </c:pt>
                <c:pt idx="3">
                  <c:v>Javultak a szaktárgyi ismereteim</c:v>
                </c:pt>
                <c:pt idx="4">
                  <c:v>Megosztottam ismereteimet a tanulókkal és a munkatársakkal</c:v>
                </c:pt>
                <c:pt idx="5">
                  <c:v>Új szakmai kapcsolatokat szereztem</c:v>
                </c:pt>
              </c:strCache>
            </c:strRef>
          </c:cat>
          <c:val>
            <c:numRef>
              <c:f>'[Projekt statisztikai kirétékelése.xlsx]Munka2'!$B$6:$G$6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97-4BF6-AC83-75346AA73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2078575"/>
        <c:axId val="1492075695"/>
      </c:radarChart>
      <c:catAx>
        <c:axId val="1492078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2075695"/>
        <c:crosses val="autoZero"/>
        <c:auto val="1"/>
        <c:lblAlgn val="ctr"/>
        <c:lblOffset val="100"/>
        <c:noMultiLvlLbl val="0"/>
      </c:catAx>
      <c:valAx>
        <c:axId val="1492075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2078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4977034120734905E-3"/>
          <c:y val="0.77202580927384079"/>
          <c:w val="0.38508792650918627"/>
          <c:h val="0.20269145523476231"/>
        </c:manualLayout>
      </c:layout>
      <c:overlay val="0"/>
      <c:spPr>
        <a:noFill/>
        <a:ln w="9525"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49861993875292"/>
          <c:y val="6.8421664943549079E-2"/>
          <c:w val="0.47651500984251971"/>
          <c:h val="0.84713791880109635"/>
        </c:manualLayout>
      </c:layout>
      <c:radarChart>
        <c:radarStyle val="marker"/>
        <c:varyColors val="0"/>
        <c:ser>
          <c:idx val="0"/>
          <c:order val="0"/>
          <c:tx>
            <c:strRef>
              <c:f>'[Projekt statisztikai kirétékelése.xlsx]Munka3'!$A$2</c:f>
              <c:strCache>
                <c:ptCount val="1"/>
                <c:pt idx="0">
                  <c:v>Teljesen egyetértek</c:v>
                </c:pt>
              </c:strCache>
            </c:strRef>
          </c:tx>
          <c:spPr>
            <a:ln w="635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kirétékelése.xlsx]Munka3'!$B$1:$F$1</c:f>
              <c:strCache>
                <c:ptCount val="5"/>
                <c:pt idx="0">
                  <c:v>Elemző készség</c:v>
                </c:pt>
                <c:pt idx="1">
                  <c:v>Gyakorlati készségek</c:v>
                </c:pt>
                <c:pt idx="2">
                  <c:v>Szervezési/menedzsment/vezetői készségek</c:v>
                </c:pt>
                <c:pt idx="3">
                  <c:v>Csapatmunkához kapcsolódó készségek</c:v>
                </c:pt>
                <c:pt idx="4">
                  <c:v>Érzelmi készségek (pl. magabiztosság, stb.)</c:v>
                </c:pt>
              </c:strCache>
            </c:strRef>
          </c:cat>
          <c:val>
            <c:numRef>
              <c:f>'[Projekt statisztikai kirétékelése.xlsx]Munka3'!$B$2:$F$2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3</c:v>
                </c:pt>
                <c:pt idx="3">
                  <c:v>7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CB-48E9-976D-B28E1EE8324D}"/>
            </c:ext>
          </c:extLst>
        </c:ser>
        <c:ser>
          <c:idx val="1"/>
          <c:order val="1"/>
          <c:tx>
            <c:strRef>
              <c:f>'[Projekt statisztikai kirétékelése.xlsx]Munka3'!$A$3</c:f>
              <c:strCache>
                <c:ptCount val="1"/>
                <c:pt idx="0">
                  <c:v>Egyetértek</c:v>
                </c:pt>
              </c:strCache>
            </c:strRef>
          </c:tx>
          <c:spPr>
            <a:ln w="635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kirétékelése.xlsx]Munka3'!$B$1:$F$1</c:f>
              <c:strCache>
                <c:ptCount val="5"/>
                <c:pt idx="0">
                  <c:v>Elemző készség</c:v>
                </c:pt>
                <c:pt idx="1">
                  <c:v>Gyakorlati készségek</c:v>
                </c:pt>
                <c:pt idx="2">
                  <c:v>Szervezési/menedzsment/vezetői készségek</c:v>
                </c:pt>
                <c:pt idx="3">
                  <c:v>Csapatmunkához kapcsolódó készségek</c:v>
                </c:pt>
                <c:pt idx="4">
                  <c:v>Érzelmi készségek (pl. magabiztosság, stb.)</c:v>
                </c:pt>
              </c:strCache>
            </c:strRef>
          </c:cat>
          <c:val>
            <c:numRef>
              <c:f>'[Projekt statisztikai kirétékelése.xlsx]Munka3'!$B$3:$F$3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CB-48E9-976D-B28E1EE8324D}"/>
            </c:ext>
          </c:extLst>
        </c:ser>
        <c:ser>
          <c:idx val="2"/>
          <c:order val="2"/>
          <c:tx>
            <c:strRef>
              <c:f>'[Projekt statisztikai kirétékelése.xlsx]Munka3'!$A$4</c:f>
              <c:strCache>
                <c:ptCount val="1"/>
                <c:pt idx="0">
                  <c:v>Nem tudom eldönteni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kirétékelése.xlsx]Munka3'!$B$1:$F$1</c:f>
              <c:strCache>
                <c:ptCount val="5"/>
                <c:pt idx="0">
                  <c:v>Elemző készség</c:v>
                </c:pt>
                <c:pt idx="1">
                  <c:v>Gyakorlati készségek</c:v>
                </c:pt>
                <c:pt idx="2">
                  <c:v>Szervezési/menedzsment/vezetői készségek</c:v>
                </c:pt>
                <c:pt idx="3">
                  <c:v>Csapatmunkához kapcsolódó készségek</c:v>
                </c:pt>
                <c:pt idx="4">
                  <c:v>Érzelmi készségek (pl. magabiztosság, stb.)</c:v>
                </c:pt>
              </c:strCache>
            </c:strRef>
          </c:cat>
          <c:val>
            <c:numRef>
              <c:f>'[Projekt statisztikai kirétékelése.xlsx]Munka3'!$B$4:$F$4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CB-48E9-976D-B28E1EE8324D}"/>
            </c:ext>
          </c:extLst>
        </c:ser>
        <c:ser>
          <c:idx val="3"/>
          <c:order val="3"/>
          <c:tx>
            <c:strRef>
              <c:f>'[Projekt statisztikai kirétékelése.xlsx]Munka3'!$A$5</c:f>
              <c:strCache>
                <c:ptCount val="1"/>
                <c:pt idx="0">
                  <c:v>Nem értek egyet</c:v>
                </c:pt>
              </c:strCache>
            </c:strRef>
          </c:tx>
          <c:spPr>
            <a:ln w="635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kirétékelése.xlsx]Munka3'!$B$1:$F$1</c:f>
              <c:strCache>
                <c:ptCount val="5"/>
                <c:pt idx="0">
                  <c:v>Elemző készség</c:v>
                </c:pt>
                <c:pt idx="1">
                  <c:v>Gyakorlati készségek</c:v>
                </c:pt>
                <c:pt idx="2">
                  <c:v>Szervezési/menedzsment/vezetői készségek</c:v>
                </c:pt>
                <c:pt idx="3">
                  <c:v>Csapatmunkához kapcsolódó készségek</c:v>
                </c:pt>
                <c:pt idx="4">
                  <c:v>Érzelmi készségek (pl. magabiztosság, stb.)</c:v>
                </c:pt>
              </c:strCache>
            </c:strRef>
          </c:cat>
          <c:val>
            <c:numRef>
              <c:f>'[Projekt statisztikai kirétékelése.xlsx]Munka3'!$B$5:$F$5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CB-48E9-976D-B28E1EE8324D}"/>
            </c:ext>
          </c:extLst>
        </c:ser>
        <c:ser>
          <c:idx val="4"/>
          <c:order val="4"/>
          <c:tx>
            <c:strRef>
              <c:f>'[Projekt statisztikai kirétékelése.xlsx]Munka3'!$A$6</c:f>
              <c:strCache>
                <c:ptCount val="1"/>
                <c:pt idx="0">
                  <c:v>Egyáltalán nem értek egyet</c:v>
                </c:pt>
              </c:strCache>
            </c:strRef>
          </c:tx>
          <c:spPr>
            <a:ln w="6350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kirétékelése.xlsx]Munka3'!$B$1:$F$1</c:f>
              <c:strCache>
                <c:ptCount val="5"/>
                <c:pt idx="0">
                  <c:v>Elemző készség</c:v>
                </c:pt>
                <c:pt idx="1">
                  <c:v>Gyakorlati készségek</c:v>
                </c:pt>
                <c:pt idx="2">
                  <c:v>Szervezési/menedzsment/vezetői készségek</c:v>
                </c:pt>
                <c:pt idx="3">
                  <c:v>Csapatmunkához kapcsolódó készségek</c:v>
                </c:pt>
                <c:pt idx="4">
                  <c:v>Érzelmi készségek (pl. magabiztosság, stb.)</c:v>
                </c:pt>
              </c:strCache>
            </c:strRef>
          </c:cat>
          <c:val>
            <c:numRef>
              <c:f>'[Projekt statisztikai kirétékelése.xlsx]Munka3'!$B$6:$F$6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CB-48E9-976D-B28E1EE83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9564415"/>
        <c:axId val="1499557695"/>
      </c:radarChart>
      <c:catAx>
        <c:axId val="1499564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9557695"/>
        <c:crosses val="autoZero"/>
        <c:auto val="1"/>
        <c:lblAlgn val="ctr"/>
        <c:lblOffset val="100"/>
        <c:noMultiLvlLbl val="0"/>
      </c:catAx>
      <c:valAx>
        <c:axId val="149955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9564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531284617235883E-3"/>
          <c:y val="0.93123871006440184"/>
          <c:w val="0.99693743076552821"/>
          <c:h val="4.36872101611315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 dirty="0">
                <a:solidFill>
                  <a:schemeClr val="tx1"/>
                </a:solidFill>
              </a:rPr>
              <a:t>A</a:t>
            </a:r>
            <a:r>
              <a:rPr lang="hu-HU" sz="2000" b="1" baseline="0" dirty="0">
                <a:solidFill>
                  <a:schemeClr val="tx1"/>
                </a:solidFill>
              </a:rPr>
              <a:t> projekt hatására iskolám:</a:t>
            </a:r>
          </a:p>
        </c:rich>
      </c:tx>
      <c:layout>
        <c:manualLayout>
          <c:xMode val="edge"/>
          <c:yMode val="edge"/>
          <c:x val="4.0854957737104264E-2"/>
          <c:y val="0.133938473332105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2007886863823192"/>
          <c:y val="0.11824634857817258"/>
          <c:w val="0.55473823180809778"/>
          <c:h val="0.8493118021085424"/>
        </c:manualLayout>
      </c:layout>
      <c:radarChart>
        <c:radarStyle val="marker"/>
        <c:varyColors val="0"/>
        <c:ser>
          <c:idx val="0"/>
          <c:order val="0"/>
          <c:tx>
            <c:strRef>
              <c:f>'[Projekt statisztikai kirétékelése.xlsx]Munka4'!$A$2</c:f>
              <c:strCache>
                <c:ptCount val="1"/>
                <c:pt idx="0">
                  <c:v>Teljesen egyetértek</c:v>
                </c:pt>
              </c:strCache>
            </c:strRef>
          </c:tx>
          <c:spPr>
            <a:ln w="635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kirétékelése.xlsx]Munka4'!$B$1:$H$1</c:f>
              <c:strCache>
                <c:ptCount val="7"/>
                <c:pt idx="0">
                  <c:v>Ismeret megosztása kollegákkal</c:v>
                </c:pt>
                <c:pt idx="1">
                  <c:v>Új módszerek bevezetése</c:v>
                </c:pt>
                <c:pt idx="2">
                  <c:v>Szervezetfejlesztés</c:v>
                </c:pt>
                <c:pt idx="3">
                  <c:v>A partnerszervezetekkel való jobb együttműködés</c:v>
                </c:pt>
                <c:pt idx="4">
                  <c:v>Nemzetköziség megerősödése</c:v>
                </c:pt>
                <c:pt idx="5">
                  <c:v>Együttműködés a civil társadalommal</c:v>
                </c:pt>
                <c:pt idx="6">
                  <c:v>Új európai projektek kezdeményezése</c:v>
                </c:pt>
              </c:strCache>
            </c:strRef>
          </c:cat>
          <c:val>
            <c:numRef>
              <c:f>'[Projekt statisztikai kirétékelése.xlsx]Munka4'!$B$2:$H$2</c:f>
              <c:numCache>
                <c:formatCode>General</c:formatCode>
                <c:ptCount val="7"/>
                <c:pt idx="0">
                  <c:v>9</c:v>
                </c:pt>
                <c:pt idx="1">
                  <c:v>10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6-4EAC-9C66-C82A9BCDEEFE}"/>
            </c:ext>
          </c:extLst>
        </c:ser>
        <c:ser>
          <c:idx val="1"/>
          <c:order val="1"/>
          <c:tx>
            <c:strRef>
              <c:f>'[Projekt statisztikai kirétékelése.xlsx]Munka4'!$A$3</c:f>
              <c:strCache>
                <c:ptCount val="1"/>
                <c:pt idx="0">
                  <c:v>Egyetértek</c:v>
                </c:pt>
              </c:strCache>
            </c:strRef>
          </c:tx>
          <c:spPr>
            <a:ln w="6350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kirétékelése.xlsx]Munka4'!$B$1:$H$1</c:f>
              <c:strCache>
                <c:ptCount val="7"/>
                <c:pt idx="0">
                  <c:v>Ismeret megosztása kollegákkal</c:v>
                </c:pt>
                <c:pt idx="1">
                  <c:v>Új módszerek bevezetése</c:v>
                </c:pt>
                <c:pt idx="2">
                  <c:v>Szervezetfejlesztés</c:v>
                </c:pt>
                <c:pt idx="3">
                  <c:v>A partnerszervezetekkel való jobb együttműködés</c:v>
                </c:pt>
                <c:pt idx="4">
                  <c:v>Nemzetköziség megerősödése</c:v>
                </c:pt>
                <c:pt idx="5">
                  <c:v>Együttműködés a civil társadalommal</c:v>
                </c:pt>
                <c:pt idx="6">
                  <c:v>Új európai projektek kezdeményezése</c:v>
                </c:pt>
              </c:strCache>
            </c:strRef>
          </c:cat>
          <c:val>
            <c:numRef>
              <c:f>'[Projekt statisztikai kirétékelése.xlsx]Munka4'!$B$3:$H$3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6-4EAC-9C66-C82A9BCDEEFE}"/>
            </c:ext>
          </c:extLst>
        </c:ser>
        <c:ser>
          <c:idx val="2"/>
          <c:order val="2"/>
          <c:tx>
            <c:strRef>
              <c:f>'[Projekt statisztikai kirétékelése.xlsx]Munka4'!$A$4</c:f>
              <c:strCache>
                <c:ptCount val="1"/>
                <c:pt idx="0">
                  <c:v>Nem tudom eldönteni</c:v>
                </c:pt>
              </c:strCache>
            </c:strRef>
          </c:tx>
          <c:spPr>
            <a:ln w="635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kirétékelése.xlsx]Munka4'!$B$1:$H$1</c:f>
              <c:strCache>
                <c:ptCount val="7"/>
                <c:pt idx="0">
                  <c:v>Ismeret megosztása kollegákkal</c:v>
                </c:pt>
                <c:pt idx="1">
                  <c:v>Új módszerek bevezetése</c:v>
                </c:pt>
                <c:pt idx="2">
                  <c:v>Szervezetfejlesztés</c:v>
                </c:pt>
                <c:pt idx="3">
                  <c:v>A partnerszervezetekkel való jobb együttműködés</c:v>
                </c:pt>
                <c:pt idx="4">
                  <c:v>Nemzetköziség megerősödése</c:v>
                </c:pt>
                <c:pt idx="5">
                  <c:v>Együttműködés a civil társadalommal</c:v>
                </c:pt>
                <c:pt idx="6">
                  <c:v>Új európai projektek kezdeményezése</c:v>
                </c:pt>
              </c:strCache>
            </c:strRef>
          </c:cat>
          <c:val>
            <c:numRef>
              <c:f>'[Projekt statisztikai kirétékelése.xlsx]Munka4'!$B$4:$H$4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E6-4EAC-9C66-C82A9BCDEEFE}"/>
            </c:ext>
          </c:extLst>
        </c:ser>
        <c:ser>
          <c:idx val="3"/>
          <c:order val="3"/>
          <c:tx>
            <c:strRef>
              <c:f>'[Projekt statisztikai kirétékelése.xlsx]Munka4'!$A$5</c:f>
              <c:strCache>
                <c:ptCount val="1"/>
                <c:pt idx="0">
                  <c:v>Nem értek egyet</c:v>
                </c:pt>
              </c:strCache>
            </c:strRef>
          </c:tx>
          <c:spPr>
            <a:ln w="635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kirétékelése.xlsx]Munka4'!$B$1:$H$1</c:f>
              <c:strCache>
                <c:ptCount val="7"/>
                <c:pt idx="0">
                  <c:v>Ismeret megosztása kollegákkal</c:v>
                </c:pt>
                <c:pt idx="1">
                  <c:v>Új módszerek bevezetése</c:v>
                </c:pt>
                <c:pt idx="2">
                  <c:v>Szervezetfejlesztés</c:v>
                </c:pt>
                <c:pt idx="3">
                  <c:v>A partnerszervezetekkel való jobb együttműködés</c:v>
                </c:pt>
                <c:pt idx="4">
                  <c:v>Nemzetköziség megerősödése</c:v>
                </c:pt>
                <c:pt idx="5">
                  <c:v>Együttműködés a civil társadalommal</c:v>
                </c:pt>
                <c:pt idx="6">
                  <c:v>Új európai projektek kezdeményezése</c:v>
                </c:pt>
              </c:strCache>
            </c:strRef>
          </c:cat>
          <c:val>
            <c:numRef>
              <c:f>'[Projekt statisztikai kirétékelése.xlsx]Munka4'!$B$5:$H$5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E6-4EAC-9C66-C82A9BCDEEFE}"/>
            </c:ext>
          </c:extLst>
        </c:ser>
        <c:ser>
          <c:idx val="4"/>
          <c:order val="4"/>
          <c:tx>
            <c:strRef>
              <c:f>'[Projekt statisztikai kirétékelése.xlsx]Munka4'!$A$6</c:f>
              <c:strCache>
                <c:ptCount val="1"/>
                <c:pt idx="0">
                  <c:v>Egyáltalán nem értek egyet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kirétékelése.xlsx]Munka4'!$B$1:$H$1</c:f>
              <c:strCache>
                <c:ptCount val="7"/>
                <c:pt idx="0">
                  <c:v>Ismeret megosztása kollegákkal</c:v>
                </c:pt>
                <c:pt idx="1">
                  <c:v>Új módszerek bevezetése</c:v>
                </c:pt>
                <c:pt idx="2">
                  <c:v>Szervezetfejlesztés</c:v>
                </c:pt>
                <c:pt idx="3">
                  <c:v>A partnerszervezetekkel való jobb együttműködés</c:v>
                </c:pt>
                <c:pt idx="4">
                  <c:v>Nemzetköziség megerősödése</c:v>
                </c:pt>
                <c:pt idx="5">
                  <c:v>Együttműködés a civil társadalommal</c:v>
                </c:pt>
                <c:pt idx="6">
                  <c:v>Új európai projektek kezdeményezése</c:v>
                </c:pt>
              </c:strCache>
            </c:strRef>
          </c:cat>
          <c:val>
            <c:numRef>
              <c:f>'[Projekt statisztikai kirétékelése.xlsx]Munka4'!$B$6:$H$6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E6-4EAC-9C66-C82A9BCDEE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2074255"/>
        <c:axId val="1492071375"/>
      </c:radarChart>
      <c:catAx>
        <c:axId val="1492074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2071375"/>
        <c:crosses val="autoZero"/>
        <c:auto val="1"/>
        <c:lblAlgn val="ctr"/>
        <c:lblOffset val="100"/>
        <c:noMultiLvlLbl val="0"/>
      </c:catAx>
      <c:valAx>
        <c:axId val="1492071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207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2466725476950968E-2"/>
          <c:y val="1.2504494551993274E-2"/>
          <c:w val="0.97506654904609802"/>
          <c:h val="6.670788526508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 i="0" u="none" strike="noStrike" baseline="0" dirty="0">
                <a:solidFill>
                  <a:schemeClr val="tx1"/>
                </a:solidFill>
                <a:effectLst/>
              </a:rPr>
              <a:t>Mennyire volt megelégedve az Erasmus+ mobilitási tevékenységekkel általánosságban?</a:t>
            </a:r>
            <a:r>
              <a:rPr lang="hu-HU" sz="2000" b="1" i="0" u="none" strike="noStrike" baseline="0" dirty="0">
                <a:solidFill>
                  <a:schemeClr val="tx1"/>
                </a:solidFill>
              </a:rPr>
              <a:t> </a:t>
            </a:r>
            <a:endParaRPr lang="hu-HU" sz="20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079945866141732"/>
          <c:y val="2.7777781828197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3638892799528829"/>
          <c:y val="0.16227829211308706"/>
          <c:w val="0.52722225164171532"/>
          <c:h val="0.80718446102782615"/>
        </c:manualLayout>
      </c:layout>
      <c:radarChart>
        <c:radarStyle val="marker"/>
        <c:varyColors val="0"/>
        <c:ser>
          <c:idx val="0"/>
          <c:order val="0"/>
          <c:spPr>
            <a:ln w="635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'[Projekt statisztikai kirétékelése.xlsx]Munka5'!$A$4:$A$8</c:f>
              <c:strCache>
                <c:ptCount val="5"/>
                <c:pt idx="0">
                  <c:v>Nagyon elégedett</c:v>
                </c:pt>
                <c:pt idx="1">
                  <c:v>Inkább elégedett</c:v>
                </c:pt>
                <c:pt idx="2">
                  <c:v>Nem voltam elégedett, de elégedetlen se</c:v>
                </c:pt>
                <c:pt idx="3">
                  <c:v>Inkább elégedetlen voltam</c:v>
                </c:pt>
                <c:pt idx="4">
                  <c:v>Nagyon elégedetlen voltam</c:v>
                </c:pt>
              </c:strCache>
            </c:strRef>
          </c:cat>
          <c:val>
            <c:numRef>
              <c:f>'[Projekt statisztikai kirétékelése.xlsx]Munka5'!$B$4:$B$8</c:f>
              <c:numCache>
                <c:formatCode>General</c:formatCode>
                <c:ptCount val="5"/>
                <c:pt idx="0">
                  <c:v>9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47-43D6-B48F-F3D711650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1622079"/>
        <c:axId val="1571623039"/>
      </c:radarChart>
      <c:catAx>
        <c:axId val="1571622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71623039"/>
        <c:crosses val="autoZero"/>
        <c:auto val="1"/>
        <c:lblAlgn val="ctr"/>
        <c:lblOffset val="100"/>
        <c:noMultiLvlLbl val="0"/>
      </c:catAx>
      <c:valAx>
        <c:axId val="1571623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71622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0.02521</cdr:x>
      <cdr:y>0.03985</cdr:y>
    </cdr:from>
    <cdr:to>
      <cdr:x>0.34036</cdr:x>
      <cdr:y>0.15719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82FEC12A-9144-79E3-0BB9-76677C91578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04800" y="273269"/>
          <a:ext cx="3810330" cy="80474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0.0181</cdr:x>
      <cdr:y>0.07816</cdr:y>
    </cdr:from>
    <cdr:to>
      <cdr:x>0.35063</cdr:x>
      <cdr:y>0.18395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877DC318-9669-6BC0-18FE-63ADCF0FCEA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20717" y="536027"/>
          <a:ext cx="4054191" cy="725487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ím 5">
            <a:extLst>
              <a:ext uri="{FF2B5EF4-FFF2-40B4-BE49-F238E27FC236}">
                <a16:creationId xmlns:a16="http://schemas.microsoft.com/office/drawing/2014/main" id="{B0174878-D563-B013-7E3E-DE9A515CE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0528" y="1122363"/>
            <a:ext cx="9327472" cy="2387600"/>
          </a:xfrm>
        </p:spPr>
        <p:txBody>
          <a:bodyPr>
            <a:normAutofit/>
          </a:bodyPr>
          <a:lstStyle/>
          <a:p>
            <a:r>
              <a:rPr lang="hu-HU" b="1" dirty="0"/>
              <a:t>Az Erasmus+ projekt értékelése</a:t>
            </a:r>
          </a:p>
        </p:txBody>
      </p:sp>
      <p:sp>
        <p:nvSpPr>
          <p:cNvPr id="8" name="Alcím 7">
            <a:extLst>
              <a:ext uri="{FF2B5EF4-FFF2-40B4-BE49-F238E27FC236}">
                <a16:creationId xmlns:a16="http://schemas.microsoft.com/office/drawing/2014/main" id="{F04AEA05-4543-9677-DBB8-166D03720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30288"/>
          </a:xfrm>
        </p:spPr>
        <p:txBody>
          <a:bodyPr/>
          <a:lstStyle/>
          <a:p>
            <a:r>
              <a:rPr lang="hu-HU" dirty="0"/>
              <a:t>A tanárok online kérdőívei alapján</a:t>
            </a:r>
          </a:p>
          <a:p>
            <a:r>
              <a:rPr lang="hu-HU" dirty="0"/>
              <a:t>Projektidőszak: 2020 – 2023.</a:t>
            </a:r>
          </a:p>
        </p:txBody>
      </p:sp>
      <p:pic>
        <p:nvPicPr>
          <p:cNvPr id="1026" name="Picture 2" descr="Erasmus+">
            <a:extLst>
              <a:ext uri="{FF2B5EF4-FFF2-40B4-BE49-F238E27FC236}">
                <a16:creationId xmlns:a16="http://schemas.microsoft.com/office/drawing/2014/main" id="{8B1A3700-26A3-6E84-3AC4-C73776105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129" y="362714"/>
            <a:ext cx="3285616" cy="9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>
            <a:extLst>
              <a:ext uri="{FF2B5EF4-FFF2-40B4-BE49-F238E27FC236}">
                <a16:creationId xmlns:a16="http://schemas.microsoft.com/office/drawing/2014/main" id="{C93170E6-C0B7-6245-4BA7-42514A507225}"/>
              </a:ext>
            </a:extLst>
          </p:cNvPr>
          <p:cNvSpPr txBox="1"/>
          <p:nvPr/>
        </p:nvSpPr>
        <p:spPr>
          <a:xfrm>
            <a:off x="207138" y="568622"/>
            <a:ext cx="58888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600" b="1" i="0" dirty="0">
                <a:effectLst/>
                <a:latin typeface="Palatino Linotype" panose="02040502050505030304" pitchFamily="18" charset="0"/>
              </a:rPr>
              <a:t>A projektet az Európai Bizottság támogatta.  </a:t>
            </a:r>
            <a:r>
              <a:rPr lang="hu-HU" sz="1600" b="0" i="0" dirty="0">
                <a:effectLst/>
                <a:latin typeface="Palatino Linotype" panose="02040502050505030304" pitchFamily="18" charset="0"/>
              </a:rPr>
              <a:t>A kiadványban (közleményben) megjelentek nem szükségszerűen tükrözik az Európai Bizottság nézeteit. </a:t>
            </a:r>
            <a:endParaRPr lang="hu-HU" sz="1600" dirty="0"/>
          </a:p>
        </p:txBody>
      </p:sp>
      <p:sp>
        <p:nvSpPr>
          <p:cNvPr id="2" name="Alcím 7">
            <a:extLst>
              <a:ext uri="{FF2B5EF4-FFF2-40B4-BE49-F238E27FC236}">
                <a16:creationId xmlns:a16="http://schemas.microsoft.com/office/drawing/2014/main" id="{E18AFDFC-171A-9830-0D90-AA1E9D910B9A}"/>
              </a:ext>
            </a:extLst>
          </p:cNvPr>
          <p:cNvSpPr txBox="1">
            <a:spLocks/>
          </p:cNvSpPr>
          <p:nvPr/>
        </p:nvSpPr>
        <p:spPr>
          <a:xfrm>
            <a:off x="1340528" y="4908535"/>
            <a:ext cx="9144000" cy="1030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dirty="0"/>
          </a:p>
        </p:txBody>
      </p:sp>
      <p:sp>
        <p:nvSpPr>
          <p:cNvPr id="3" name="Alcím 7">
            <a:extLst>
              <a:ext uri="{FF2B5EF4-FFF2-40B4-BE49-F238E27FC236}">
                <a16:creationId xmlns:a16="http://schemas.microsoft.com/office/drawing/2014/main" id="{141D5F28-B756-722E-83F7-A54E27B6206A}"/>
              </a:ext>
            </a:extLst>
          </p:cNvPr>
          <p:cNvSpPr txBox="1">
            <a:spLocks/>
          </p:cNvSpPr>
          <p:nvPr/>
        </p:nvSpPr>
        <p:spPr>
          <a:xfrm>
            <a:off x="207138" y="4892844"/>
            <a:ext cx="11739607" cy="1721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sz="2000" i="1" dirty="0"/>
              <a:t>Az alábbi diagrammok az Erasmus+ projekt eredményeit összegzik a kollegák online kérdőíveinek összegzése alapján. Azért, hogy az adatok értelmezhetők legyenek, a megállapítások leegyszerűsített megfogalmazásban kerültek bemutatásra és a kérdések közül is csak a legfontosabbak ábrázoltuk. A hálódiagramm alkalmas arra, hogy értelmezzük, hogy az egyes megállapítások melyik válasz irányába tendálnak.</a:t>
            </a:r>
          </a:p>
          <a:p>
            <a:pPr algn="r"/>
            <a:r>
              <a:rPr lang="hu-HU" sz="1800" i="1" dirty="0"/>
              <a:t>2022. október 14.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68B95EC-F6FE-905E-6E08-CA50D97DC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369898"/>
              </p:ext>
            </p:extLst>
          </p:nvPr>
        </p:nvGraphicFramePr>
        <p:xfrm>
          <a:off x="0" y="0"/>
          <a:ext cx="120904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2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6A5D90D-3B32-0152-9007-3B51CBF01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6123"/>
              </p:ext>
            </p:extLst>
          </p:nvPr>
        </p:nvGraphicFramePr>
        <p:xfrm>
          <a:off x="0" y="88777"/>
          <a:ext cx="12192000" cy="676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125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8782590-867B-0A91-C547-1EAF435CB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746818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326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9AE3D01-519C-B337-FFF9-54E90D28F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521923"/>
              </p:ext>
            </p:extLst>
          </p:nvPr>
        </p:nvGraphicFramePr>
        <p:xfrm>
          <a:off x="0" y="0"/>
          <a:ext cx="12265572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3887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4BCF4A5-91E1-A1B4-C44F-E26FB7FC0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3848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2640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118</Words>
  <Application>Microsoft Office PowerPoint</Application>
  <PresentationFormat>Szélesvásznú</PresentationFormat>
  <Paragraphs>9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office theme</vt:lpstr>
      <vt:lpstr>Az Erasmus+ projekt értékelése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Zsolt Horváth</cp:lastModifiedBy>
  <cp:revision>199</cp:revision>
  <dcterms:created xsi:type="dcterms:W3CDTF">2022-08-29T16:19:27Z</dcterms:created>
  <dcterms:modified xsi:type="dcterms:W3CDTF">2023-07-31T22:14:44Z</dcterms:modified>
</cp:coreProperties>
</file>